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62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57" r:id="rId12"/>
    <p:sldId id="269" r:id="rId13"/>
    <p:sldId id="270" r:id="rId14"/>
    <p:sldId id="272" r:id="rId15"/>
    <p:sldId id="273" r:id="rId16"/>
    <p:sldId id="274" r:id="rId17"/>
    <p:sldId id="275" r:id="rId18"/>
    <p:sldId id="271" r:id="rId19"/>
  </p:sldIdLst>
  <p:sldSz cx="9144000" cy="5143500" type="screen16x9"/>
  <p:notesSz cx="6858000" cy="9144000"/>
  <p:embeddedFontLs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>
        <p:scale>
          <a:sx n="122" d="100"/>
          <a:sy n="122" d="100"/>
        </p:scale>
        <p:origin x="1208" y="1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F9761394-A98C-4CB6-EA2D-1A6F1BEB4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18425b54_0_155:notes">
            <a:extLst>
              <a:ext uri="{FF2B5EF4-FFF2-40B4-BE49-F238E27FC236}">
                <a16:creationId xmlns:a16="http://schemas.microsoft.com/office/drawing/2014/main" id="{D6CBFD32-9CC1-7652-DF40-4EB796835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18425b54_0_155:notes">
            <a:extLst>
              <a:ext uri="{FF2B5EF4-FFF2-40B4-BE49-F238E27FC236}">
                <a16:creationId xmlns:a16="http://schemas.microsoft.com/office/drawing/2014/main" id="{772B5C68-697E-DB41-58CA-DFCC1B442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174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55121BAA-B6E3-D6FC-2ABD-F3CC0FCD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D6D36D0D-07A5-48FF-F2EB-7045350FD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69ABC3B0-A9F6-05C4-87F9-86C770BB1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30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96A6FB4D-8A3B-A75B-4B4F-DEF02BD0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278EED30-1E7E-A97B-7B6E-4984B178AA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D201F978-A2B3-0241-1877-1BA9E352C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762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910ABB6-D355-D84C-48FC-275682B4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DCC66FE4-D0D2-0DF8-140A-3CE1A271B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71F51331-910B-8A38-59D7-3BFC379E2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73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47514FFB-FC80-4095-C7DE-19B8CBBA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3967B28D-6FF9-0A2D-5199-9BB4C939D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1BD4FC3F-CC4C-DB86-51C1-DED3C5657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248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514B65A-9ABA-51A1-E3C5-530FBA46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2FDE7852-1CD0-45A5-9A4F-63E93E3A7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5E09A6F9-05EB-8A76-FE91-B0E840CBC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6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17AF7C2-3029-37B0-09FD-97F6E2D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1ACE19BA-C98E-8589-531A-69AEE3F6C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6AE7B314-FB3E-263B-D387-CD589BF76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09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C653D58C-2F2F-3AF8-CF5E-AE8A8913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18425b54_0_1:notes">
            <a:extLst>
              <a:ext uri="{FF2B5EF4-FFF2-40B4-BE49-F238E27FC236}">
                <a16:creationId xmlns:a16="http://schemas.microsoft.com/office/drawing/2014/main" id="{677704AA-0A2A-FDA0-42EF-5C951A950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18425b54_0_1:notes">
            <a:extLst>
              <a:ext uri="{FF2B5EF4-FFF2-40B4-BE49-F238E27FC236}">
                <a16:creationId xmlns:a16="http://schemas.microsoft.com/office/drawing/2014/main" id="{09C88078-AF0C-9DB4-1DA3-86755D3DFE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6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66A560E-6CBB-CFEC-266E-45E7049A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918425b54_0_11:notes">
            <a:extLst>
              <a:ext uri="{FF2B5EF4-FFF2-40B4-BE49-F238E27FC236}">
                <a16:creationId xmlns:a16="http://schemas.microsoft.com/office/drawing/2014/main" id="{E99F1148-A4AC-6677-0B8D-085624C10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918425b54_0_11:notes">
            <a:extLst>
              <a:ext uri="{FF2B5EF4-FFF2-40B4-BE49-F238E27FC236}">
                <a16:creationId xmlns:a16="http://schemas.microsoft.com/office/drawing/2014/main" id="{7F2BE15F-C97B-1852-3839-71A84CE73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1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918425b5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918425b5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18425b5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18425b5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031ECF4A-9086-BA46-4C32-1F3DC0AF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918425b54_0_17:notes">
            <a:extLst>
              <a:ext uri="{FF2B5EF4-FFF2-40B4-BE49-F238E27FC236}">
                <a16:creationId xmlns:a16="http://schemas.microsoft.com/office/drawing/2014/main" id="{A572BC69-4474-F08A-1816-AB73286F2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918425b54_0_17:notes">
            <a:extLst>
              <a:ext uri="{FF2B5EF4-FFF2-40B4-BE49-F238E27FC236}">
                <a16:creationId xmlns:a16="http://schemas.microsoft.com/office/drawing/2014/main" id="{8721361E-5B74-3F61-B9AC-EBFF95F27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23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2D78B927-3185-74EC-2C50-2A3FEDD9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18425b54_0_155:notes">
            <a:extLst>
              <a:ext uri="{FF2B5EF4-FFF2-40B4-BE49-F238E27FC236}">
                <a16:creationId xmlns:a16="http://schemas.microsoft.com/office/drawing/2014/main" id="{274B825E-3622-C560-3350-0D1FC377C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18425b54_0_155:notes">
            <a:extLst>
              <a:ext uri="{FF2B5EF4-FFF2-40B4-BE49-F238E27FC236}">
                <a16:creationId xmlns:a16="http://schemas.microsoft.com/office/drawing/2014/main" id="{02C90E91-2971-EF28-8215-BBBFDA075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66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6CC7DB5B-A913-0423-D962-E6CECECE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918425b54_0_17:notes">
            <a:extLst>
              <a:ext uri="{FF2B5EF4-FFF2-40B4-BE49-F238E27FC236}">
                <a16:creationId xmlns:a16="http://schemas.microsoft.com/office/drawing/2014/main" id="{EAB21256-0BCF-8B9D-0AF7-ECA8CA695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918425b54_0_17:notes">
            <a:extLst>
              <a:ext uri="{FF2B5EF4-FFF2-40B4-BE49-F238E27FC236}">
                <a16:creationId xmlns:a16="http://schemas.microsoft.com/office/drawing/2014/main" id="{72EC5817-8C15-3FCF-DF9A-6D3E90DE6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8E5E90F9-F30F-903C-03D0-24C74A11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18425b54_0_155:notes">
            <a:extLst>
              <a:ext uri="{FF2B5EF4-FFF2-40B4-BE49-F238E27FC236}">
                <a16:creationId xmlns:a16="http://schemas.microsoft.com/office/drawing/2014/main" id="{48E6EF7E-8DE6-0BC9-BC78-75F6D0E17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18425b54_0_155:notes">
            <a:extLst>
              <a:ext uri="{FF2B5EF4-FFF2-40B4-BE49-F238E27FC236}">
                <a16:creationId xmlns:a16="http://schemas.microsoft.com/office/drawing/2014/main" id="{ADAE9CEC-A5EB-DBFA-EC24-7B046680D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63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46A0774A-4514-BC8E-C94F-78FBF5B4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918425b54_0_17:notes">
            <a:extLst>
              <a:ext uri="{FF2B5EF4-FFF2-40B4-BE49-F238E27FC236}">
                <a16:creationId xmlns:a16="http://schemas.microsoft.com/office/drawing/2014/main" id="{180CC071-ECF9-84C0-7486-354CFF61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918425b54_0_17:notes">
            <a:extLst>
              <a:ext uri="{FF2B5EF4-FFF2-40B4-BE49-F238E27FC236}">
                <a16:creationId xmlns:a16="http://schemas.microsoft.com/office/drawing/2014/main" id="{3D52F96A-5732-AFB0-BEB6-A7C36AF60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41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98360" y="2626480"/>
            <a:ext cx="39036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 b="1" dirty="0">
                <a:solidFill>
                  <a:srgbClr val="FCFCFC"/>
                </a:solidFill>
                <a:highlight>
                  <a:srgbClr val="010201"/>
                </a:highlight>
                <a:latin typeface="Montserrat"/>
                <a:ea typeface="Montserrat"/>
                <a:cs typeface="Montserrat"/>
                <a:sym typeface="Montserrat"/>
              </a:rPr>
              <a:t>FINAM </a:t>
            </a:r>
            <a:r>
              <a:rPr lang="ru" sz="1800" b="1" dirty="0">
                <a:solidFill>
                  <a:srgbClr val="79FA4C"/>
                </a:solidFill>
                <a:highlight>
                  <a:srgbClr val="010201"/>
                </a:highlight>
                <a:latin typeface="Montserrat"/>
                <a:ea typeface="Montserrat"/>
                <a:cs typeface="Montserrat"/>
                <a:sym typeface="Montserrat"/>
              </a:rPr>
              <a:t>X HSE AI TRADE</a:t>
            </a:r>
            <a:r>
              <a:rPr lang="ru" sz="1800" b="1" dirty="0">
                <a:solidFill>
                  <a:srgbClr val="FCFCFC"/>
                </a:solidFill>
                <a:highlight>
                  <a:srgbClr val="010201"/>
                </a:highlight>
                <a:latin typeface="Montserrat"/>
                <a:ea typeface="Montserrat"/>
                <a:cs typeface="Montserrat"/>
                <a:sym typeface="Montserrat"/>
              </a:rPr>
              <a:t> HACK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7250" y="3626575"/>
            <a:ext cx="558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</a:t>
            </a:r>
            <a:r>
              <a:rPr lang="ru" sz="1500" i="1">
                <a:solidFill>
                  <a:srgbClr val="79FA4C"/>
                </a:solidFill>
                <a:latin typeface="Montserrat"/>
                <a:ea typeface="Montserrat"/>
                <a:cs typeface="Montserrat"/>
                <a:sym typeface="Montserrat"/>
              </a:rPr>
              <a:t>Отэ котак</a:t>
            </a: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Шевченко Артем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Бахишев Никита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575"/>
            <a:ext cx="909450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38" y="1677275"/>
            <a:ext cx="53657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775" y="2147625"/>
            <a:ext cx="5429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425" y="3527000"/>
            <a:ext cx="5429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135306" y="2093066"/>
            <a:ext cx="5248545" cy="600134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EE3CFF"/>
                </a:solidFill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Montserrat"/>
              </a:rPr>
              <a:t>[TRADE] AI Trading Assistant</a:t>
            </a:r>
            <a:endParaRPr sz="2700" b="1" dirty="0">
              <a:solidFill>
                <a:srgbClr val="FCFCFC"/>
              </a:solidFill>
              <a:latin typeface="+mj-lt"/>
              <a:ea typeface="Apple Symbols" panose="02000000000000000000" pitchFamily="2" charset="-79"/>
              <a:cs typeface="Apple Symbols" panose="02000000000000000000" pitchFamily="2" charset="-79"/>
              <a:sym typeface="Montserra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l="8772" t="16352" r="13461" b="38288"/>
          <a:stretch/>
        </p:blipFill>
        <p:spPr>
          <a:xfrm>
            <a:off x="3907575" y="4823800"/>
            <a:ext cx="757726" cy="2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Picture background"/>
          <p:cNvPicPr preferRelativeResize="0"/>
          <p:nvPr/>
        </p:nvPicPr>
        <p:blipFill rotWithShape="1">
          <a:blip r:embed="rId8">
            <a:alphaModFix/>
          </a:blip>
          <a:srcRect l="12044" t="42192" r="12059" b="42588"/>
          <a:stretch/>
        </p:blipFill>
        <p:spPr>
          <a:xfrm>
            <a:off x="4759579" y="4901487"/>
            <a:ext cx="757725" cy="15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992702" y="28307"/>
            <a:ext cx="3094669" cy="1604742"/>
            <a:chOff x="1631500" y="829925"/>
            <a:chExt cx="1390800" cy="721200"/>
          </a:xfrm>
        </p:grpSpPr>
        <p:sp>
          <p:nvSpPr>
            <p:cNvPr id="64" name="Google Shape;64;p13"/>
            <p:cNvSpPr/>
            <p:nvPr/>
          </p:nvSpPr>
          <p:spPr>
            <a:xfrm>
              <a:off x="1631500" y="8299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783900" y="9823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936300" y="11347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088700" y="12871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6145102" y="180707"/>
            <a:ext cx="3094669" cy="1604742"/>
            <a:chOff x="1631500" y="829925"/>
            <a:chExt cx="1390800" cy="721200"/>
          </a:xfrm>
        </p:grpSpPr>
        <p:sp>
          <p:nvSpPr>
            <p:cNvPr id="69" name="Google Shape;69;p13"/>
            <p:cNvSpPr/>
            <p:nvPr/>
          </p:nvSpPr>
          <p:spPr>
            <a:xfrm>
              <a:off x="1631500" y="8299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783900" y="9823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936300" y="11347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088700" y="12871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</p:grpSp>
      <p:sp>
        <p:nvSpPr>
          <p:cNvPr id="73" name="Google Shape;73;p13"/>
          <p:cNvSpPr/>
          <p:nvPr/>
        </p:nvSpPr>
        <p:spPr>
          <a:xfrm>
            <a:off x="8490000" y="438287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8095425" y="454320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8197650" y="410937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8490000" y="438287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2776500" y="27350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2381925" y="43382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2484150" y="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776500" y="27350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09B5F706-B73C-A825-D3E2-94BD81A2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E219DD4D-9E6C-4DAD-39C8-C4A1C425EFE9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>
            <a:extLst>
              <a:ext uri="{FF2B5EF4-FFF2-40B4-BE49-F238E27FC236}">
                <a16:creationId xmlns:a16="http://schemas.microsoft.com/office/drawing/2014/main" id="{93949510-A084-F7DD-7EB6-5D1A7AB9BF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>
            <a:extLst>
              <a:ext uri="{FF2B5EF4-FFF2-40B4-BE49-F238E27FC236}">
                <a16:creationId xmlns:a16="http://schemas.microsoft.com/office/drawing/2014/main" id="{07E32F04-BE13-02CB-032E-C48A45A518FD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>
            <a:extLst>
              <a:ext uri="{FF2B5EF4-FFF2-40B4-BE49-F238E27FC236}">
                <a16:creationId xmlns:a16="http://schemas.microsoft.com/office/drawing/2014/main" id="{EEFEFC39-C7E5-DB5A-3F9C-DB0C391B4E1E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>
            <a:extLst>
              <a:ext uri="{FF2B5EF4-FFF2-40B4-BE49-F238E27FC236}">
                <a16:creationId xmlns:a16="http://schemas.microsoft.com/office/drawing/2014/main" id="{474C7EF5-5C99-0C6F-C2FD-4F12128A5931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813EAA16-9CFC-9033-0A15-1DDC3999C28F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3955DCFC-6CB3-F959-E393-09B434FED2FE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56C7CF6B-B32E-EF30-E137-0D613C395136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760D3F12-7EC8-E673-F4CC-BED9CF95AAE6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0459E5B2-31C2-8C95-5947-BC0A68E6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4" y="1501869"/>
            <a:ext cx="5087248" cy="3038600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D919ECD-8C6F-E78F-CE07-74E85A8E2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331" y="1862611"/>
            <a:ext cx="3996110" cy="2373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8F39A-E668-381A-7031-EFBA8E174E25}"/>
              </a:ext>
            </a:extLst>
          </p:cNvPr>
          <p:cNvSpPr txBox="1"/>
          <p:nvPr/>
        </p:nvSpPr>
        <p:spPr>
          <a:xfrm>
            <a:off x="5927834" y="2017986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ТД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53351-5ACA-E8D7-5245-65C7BF09088C}"/>
              </a:ext>
            </a:extLst>
          </p:cNvPr>
          <p:cNvSpPr txBox="1"/>
          <p:nvPr/>
        </p:nvSpPr>
        <p:spPr>
          <a:xfrm>
            <a:off x="5397107" y="2214613"/>
            <a:ext cx="3304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AI</a:t>
            </a:r>
            <a:r>
              <a:rPr lang="ru-RU" sz="2400" b="1" dirty="0">
                <a:solidFill>
                  <a:schemeClr val="bg1"/>
                </a:solidFill>
              </a:rPr>
              <a:t>-инсайты</a:t>
            </a:r>
          </a:p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Готовые пресеты</a:t>
            </a:r>
          </a:p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Параметризация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72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C95E7A13-AA7D-00D7-2AF5-73FE8111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31" y="1248261"/>
            <a:ext cx="7772400" cy="26469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E683AD6E-6159-30F9-7F90-9F491F0CB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4FD3BA4D-26C3-5EF1-5DC1-E456C7E23E7E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65D9A5B3-46A1-CA04-903A-029823339C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B28082D0-90B9-DDEF-D56E-416AE9D4B09D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4D141EF6-9611-F004-6105-4CAEC8B85C04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6CFE2B20-B30E-E512-2594-59EE6856EC5E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1964E928-E1AE-7ECA-AB88-F0DD39A21659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3FF632A3-9016-8547-0325-C1B5425A0C45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9E73103F-AFF6-A695-A680-9B91E4D23F2A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C3BAB181-BF2E-D72B-9603-1867C495F5EC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E7E0ECA-DE2C-8240-2082-212BF25F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03" y="708442"/>
            <a:ext cx="7213993" cy="37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74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8A9E023D-7054-6D25-6AE4-3C3AF8C8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1397D73E-5283-D27B-B676-150C84369268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B014EFCC-5D85-49FE-843D-3CCDD37BD0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0BBEDC25-01A8-3551-8A74-6F6B5F444BB7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24D4B6C0-6389-84D8-13D6-148A61CE7672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EAA205BA-5FF4-D1AC-8B11-9D1720A76EF1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A5081ECE-69E0-3CAD-62DC-3011057D4340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52FCB698-0F15-6B5E-099E-D30A794CDA16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1D6FFED6-4765-BAD7-B523-6D59EF0311FA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50126719-D9A5-B808-5037-F052AFB03880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9A79DA-7D03-BBC8-5A02-2730A306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9" y="779937"/>
            <a:ext cx="7252741" cy="38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D2DE0D74-2703-B241-DEB4-6E0E561B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8F594688-41CB-C605-65BE-4B0EC63A6A97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6EDC04B2-2DC6-A3BC-01B5-99189F078F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7E71DF5D-62E0-8E1A-79D6-9A5EE3CDF508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6DFA8BC2-8942-8B0E-F541-B6D84EC70C40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CC1E286A-435C-5BCD-2145-0C80F6FE9AE5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D586C2F5-6633-B783-F540-A8EA7A077614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EC0288AC-F72B-3947-7F06-4A8323307007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2F21A567-20DF-F15E-E2F5-4CE6D4BA12E1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FCB03FB3-D0CF-25F5-CC84-06A714083660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F7FC09-C28E-FF03-C4D3-26F7CBBB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" t="-254" r="61667" b="80766"/>
          <a:stretch>
            <a:fillRect/>
          </a:stretch>
        </p:blipFill>
        <p:spPr>
          <a:xfrm>
            <a:off x="1175513" y="1641117"/>
            <a:ext cx="6792974" cy="18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7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9EF46739-9FDC-BB02-3F06-5C844125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3FF2BABF-DAD5-58A8-0C22-4AC8D4F2B86E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41B1AF13-1680-F476-A25B-077013B596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E088D29D-AD48-0D76-8E85-198FA5D7282F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A11875CA-0475-6DFD-8E80-6C64F23B332A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87171249-F20F-274E-6C36-A9E987566161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3B0E50D6-4188-58EA-0B1F-57806D919832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6DDAD1F3-6542-1D51-43D0-9D291EB80418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88821475-B3A0-9859-A10E-B4ED75DCA577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7D05ABF9-087E-A1BA-00FC-472048476DAA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E18CEB-C8E3-033A-0D14-D7D4ABF3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48" t="9163" r="41305" b="18167"/>
          <a:stretch>
            <a:fillRect/>
          </a:stretch>
        </p:blipFill>
        <p:spPr>
          <a:xfrm>
            <a:off x="3202696" y="581682"/>
            <a:ext cx="2738607" cy="39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81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A830AE34-93B8-C7CA-C104-1F1C1721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F10F94B4-493D-24DF-3FF4-4A822D1C3179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6DD906A3-1CC4-2559-0CC7-41B3149585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43E2D84D-344B-9E46-1F22-0B414B07476E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B253ED6A-0880-C461-F817-C68EF54EACC0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288ABB20-346B-6D35-539F-683850DC9C19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26C4B0D9-7A22-3702-EA34-8FF45CE125AD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7EA7FB83-4A4D-6A63-DAD8-ACDFA8B17EEB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824AE73A-DD00-7F37-5582-1CBB51B482D4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0829BCC6-A1CA-569B-9A3B-ACA785F1907D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EC423F-D681-1731-2A3F-BBA86B0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57" b="90294"/>
          <a:stretch>
            <a:fillRect/>
          </a:stretch>
        </p:blipFill>
        <p:spPr>
          <a:xfrm>
            <a:off x="734030" y="2196440"/>
            <a:ext cx="7675940" cy="7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9719E9B1-9299-3F32-47E9-5FAA0136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9787671D-E3C7-65AA-ACEA-8DE6DC2C7CD2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4C2B7659-A574-E014-130F-EAA647ED1E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B843A50A-E446-928B-CD4E-FB3793645E0E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B9960754-FA53-D779-34C5-9C46FDAF27D0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28B8D065-C710-A254-19C8-454D1742C9C2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C0F2A800-16BD-06FF-661C-0DDE980CDEE9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E17AF881-97AC-3F49-019C-D3BAE0A7D32F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E42F7DDD-34B8-6B6D-FC5B-6680F9EAEF74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18023F29-6B2B-617F-6905-5A5082230622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43F92B-E6BA-CC38-F2E4-90653236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25" t="46227"/>
          <a:stretch>
            <a:fillRect/>
          </a:stretch>
        </p:blipFill>
        <p:spPr>
          <a:xfrm>
            <a:off x="1859211" y="723204"/>
            <a:ext cx="5425577" cy="3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60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CA1F8DBD-3094-8927-1862-59C1283BC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>
            <a:extLst>
              <a:ext uri="{FF2B5EF4-FFF2-40B4-BE49-F238E27FC236}">
                <a16:creationId xmlns:a16="http://schemas.microsoft.com/office/drawing/2014/main" id="{96AD39C4-C9CD-4326-CAB4-6560DF4A1F25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4">
            <a:extLst>
              <a:ext uri="{FF2B5EF4-FFF2-40B4-BE49-F238E27FC236}">
                <a16:creationId xmlns:a16="http://schemas.microsoft.com/office/drawing/2014/main" id="{84AF2453-E795-F034-776E-281DB4F15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6C008696-2C56-295D-5512-F169D6EC527D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DCA59504-66D5-D433-55BC-73628DC7EF6C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5DD272F7-37C8-7F5F-5428-0A9F6C251CA1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53F1C8D5-48C2-266B-2207-C6D3321A2401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39FDE892-C09C-6107-A01E-2E608E120C67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BD770226-7376-8484-33A1-9126416BE5B0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C28BE324-3F8C-9379-4BF2-77C75A40FBAE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qr code with white dots&#10;&#10;AI-generated content may be incorrect.">
            <a:extLst>
              <a:ext uri="{FF2B5EF4-FFF2-40B4-BE49-F238E27FC236}">
                <a16:creationId xmlns:a16="http://schemas.microsoft.com/office/drawing/2014/main" id="{B0E451F3-8A47-7EB9-4D18-D4EDC98B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332" y="691716"/>
            <a:ext cx="4033335" cy="4033335"/>
          </a:xfrm>
          <a:prstGeom prst="rect">
            <a:avLst/>
          </a:prstGeom>
        </p:spPr>
      </p:pic>
      <p:pic>
        <p:nvPicPr>
          <p:cNvPr id="6" name="Google Shape;61;p13">
            <a:extLst>
              <a:ext uri="{FF2B5EF4-FFF2-40B4-BE49-F238E27FC236}">
                <a16:creationId xmlns:a16="http://schemas.microsoft.com/office/drawing/2014/main" id="{9D70AF16-770C-7670-4133-60A021B11E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72" t="16352" r="13461" b="38288"/>
          <a:stretch/>
        </p:blipFill>
        <p:spPr>
          <a:xfrm>
            <a:off x="3907575" y="4823800"/>
            <a:ext cx="757726" cy="2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3" descr="Picture background">
            <a:extLst>
              <a:ext uri="{FF2B5EF4-FFF2-40B4-BE49-F238E27FC236}">
                <a16:creationId xmlns:a16="http://schemas.microsoft.com/office/drawing/2014/main" id="{11D7FC7C-6127-76A3-9289-8BE8EDC372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044" t="42192" r="12059" b="42588"/>
          <a:stretch/>
        </p:blipFill>
        <p:spPr>
          <a:xfrm>
            <a:off x="4759579" y="4901487"/>
            <a:ext cx="757725" cy="1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911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9D2470D4-C207-86E6-8B07-92588CC9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white dots&#10;&#10;AI-generated content may be incorrect.">
            <a:extLst>
              <a:ext uri="{FF2B5EF4-FFF2-40B4-BE49-F238E27FC236}">
                <a16:creationId xmlns:a16="http://schemas.microsoft.com/office/drawing/2014/main" id="{F947C25D-A43F-AACA-5AC9-09274CAD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92" y="1023642"/>
            <a:ext cx="3096215" cy="3096215"/>
          </a:xfrm>
          <a:prstGeom prst="rect">
            <a:avLst/>
          </a:prstGeom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236B7EC9-8733-63AD-F2D3-96885C02C1C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1575"/>
            <a:ext cx="909450" cy="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3">
            <a:extLst>
              <a:ext uri="{FF2B5EF4-FFF2-40B4-BE49-F238E27FC236}">
                <a16:creationId xmlns:a16="http://schemas.microsoft.com/office/drawing/2014/main" id="{DD52946A-6558-B929-5280-63B57F0C9C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72" t="16352" r="13461" b="38288"/>
          <a:stretch/>
        </p:blipFill>
        <p:spPr>
          <a:xfrm>
            <a:off x="3907575" y="4823800"/>
            <a:ext cx="757726" cy="2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3" descr="Picture background">
            <a:extLst>
              <a:ext uri="{FF2B5EF4-FFF2-40B4-BE49-F238E27FC236}">
                <a16:creationId xmlns:a16="http://schemas.microsoft.com/office/drawing/2014/main" id="{D7E4F2A5-823B-8BF8-BF3D-1153F4AF83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044" t="42192" r="12059" b="42588"/>
          <a:stretch/>
        </p:blipFill>
        <p:spPr>
          <a:xfrm>
            <a:off x="4759579" y="4901487"/>
            <a:ext cx="757725" cy="15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63;p13">
            <a:extLst>
              <a:ext uri="{FF2B5EF4-FFF2-40B4-BE49-F238E27FC236}">
                <a16:creationId xmlns:a16="http://schemas.microsoft.com/office/drawing/2014/main" id="{E5651C1E-69D6-6B97-8DE2-7B15E6D9D7E3}"/>
              </a:ext>
            </a:extLst>
          </p:cNvPr>
          <p:cNvGrpSpPr/>
          <p:nvPr/>
        </p:nvGrpSpPr>
        <p:grpSpPr>
          <a:xfrm>
            <a:off x="5992702" y="28307"/>
            <a:ext cx="3094669" cy="1604742"/>
            <a:chOff x="1631500" y="829925"/>
            <a:chExt cx="1390800" cy="721200"/>
          </a:xfrm>
        </p:grpSpPr>
        <p:sp>
          <p:nvSpPr>
            <p:cNvPr id="9" name="Google Shape;64;p13">
              <a:extLst>
                <a:ext uri="{FF2B5EF4-FFF2-40B4-BE49-F238E27FC236}">
                  <a16:creationId xmlns:a16="http://schemas.microsoft.com/office/drawing/2014/main" id="{6378A193-9E90-0AC7-5AD3-82A798526D3D}"/>
                </a:ext>
              </a:extLst>
            </p:cNvPr>
            <p:cNvSpPr/>
            <p:nvPr/>
          </p:nvSpPr>
          <p:spPr>
            <a:xfrm>
              <a:off x="1631500" y="8299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0" name="Google Shape;65;p13">
              <a:extLst>
                <a:ext uri="{FF2B5EF4-FFF2-40B4-BE49-F238E27FC236}">
                  <a16:creationId xmlns:a16="http://schemas.microsoft.com/office/drawing/2014/main" id="{30A7AEF5-F2B6-B241-10FF-9837305591FE}"/>
                </a:ext>
              </a:extLst>
            </p:cNvPr>
            <p:cNvSpPr/>
            <p:nvPr/>
          </p:nvSpPr>
          <p:spPr>
            <a:xfrm>
              <a:off x="1783900" y="9823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1" name="Google Shape;66;p13">
              <a:extLst>
                <a:ext uri="{FF2B5EF4-FFF2-40B4-BE49-F238E27FC236}">
                  <a16:creationId xmlns:a16="http://schemas.microsoft.com/office/drawing/2014/main" id="{A4B82D40-7B24-A0D9-9807-A4FCA2466542}"/>
                </a:ext>
              </a:extLst>
            </p:cNvPr>
            <p:cNvSpPr/>
            <p:nvPr/>
          </p:nvSpPr>
          <p:spPr>
            <a:xfrm>
              <a:off x="1936300" y="11347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2" name="Google Shape;67;p13">
              <a:extLst>
                <a:ext uri="{FF2B5EF4-FFF2-40B4-BE49-F238E27FC236}">
                  <a16:creationId xmlns:a16="http://schemas.microsoft.com/office/drawing/2014/main" id="{3316ECF3-788C-95C8-3FE3-62F5091E13EB}"/>
                </a:ext>
              </a:extLst>
            </p:cNvPr>
            <p:cNvSpPr/>
            <p:nvPr/>
          </p:nvSpPr>
          <p:spPr>
            <a:xfrm>
              <a:off x="2088700" y="12871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</p:grpSp>
      <p:grpSp>
        <p:nvGrpSpPr>
          <p:cNvPr id="13" name="Google Shape;68;p13">
            <a:extLst>
              <a:ext uri="{FF2B5EF4-FFF2-40B4-BE49-F238E27FC236}">
                <a16:creationId xmlns:a16="http://schemas.microsoft.com/office/drawing/2014/main" id="{AF6F6792-3843-8AFB-8BB6-426D209DB6F9}"/>
              </a:ext>
            </a:extLst>
          </p:cNvPr>
          <p:cNvGrpSpPr/>
          <p:nvPr/>
        </p:nvGrpSpPr>
        <p:grpSpPr>
          <a:xfrm>
            <a:off x="6145102" y="180707"/>
            <a:ext cx="3094669" cy="1604742"/>
            <a:chOff x="1631500" y="829925"/>
            <a:chExt cx="1390800" cy="721200"/>
          </a:xfrm>
        </p:grpSpPr>
        <p:sp>
          <p:nvSpPr>
            <p:cNvPr id="14" name="Google Shape;69;p13">
              <a:extLst>
                <a:ext uri="{FF2B5EF4-FFF2-40B4-BE49-F238E27FC236}">
                  <a16:creationId xmlns:a16="http://schemas.microsoft.com/office/drawing/2014/main" id="{E319C6AB-270D-8619-AE1F-76C3FAC4BC8B}"/>
                </a:ext>
              </a:extLst>
            </p:cNvPr>
            <p:cNvSpPr/>
            <p:nvPr/>
          </p:nvSpPr>
          <p:spPr>
            <a:xfrm>
              <a:off x="1631500" y="8299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5" name="Google Shape;70;p13">
              <a:extLst>
                <a:ext uri="{FF2B5EF4-FFF2-40B4-BE49-F238E27FC236}">
                  <a16:creationId xmlns:a16="http://schemas.microsoft.com/office/drawing/2014/main" id="{E0659EAB-4B1A-DBEB-271F-D411DE9D3DF9}"/>
                </a:ext>
              </a:extLst>
            </p:cNvPr>
            <p:cNvSpPr/>
            <p:nvPr/>
          </p:nvSpPr>
          <p:spPr>
            <a:xfrm>
              <a:off x="1783900" y="9823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6" name="Google Shape;71;p13">
              <a:extLst>
                <a:ext uri="{FF2B5EF4-FFF2-40B4-BE49-F238E27FC236}">
                  <a16:creationId xmlns:a16="http://schemas.microsoft.com/office/drawing/2014/main" id="{89E29A26-5843-7CE1-2DD5-267F2D858613}"/>
                </a:ext>
              </a:extLst>
            </p:cNvPr>
            <p:cNvSpPr/>
            <p:nvPr/>
          </p:nvSpPr>
          <p:spPr>
            <a:xfrm>
              <a:off x="1936300" y="11347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  <p:sp>
          <p:nvSpPr>
            <p:cNvPr id="17" name="Google Shape;72;p13">
              <a:extLst>
                <a:ext uri="{FF2B5EF4-FFF2-40B4-BE49-F238E27FC236}">
                  <a16:creationId xmlns:a16="http://schemas.microsoft.com/office/drawing/2014/main" id="{656E7A15-3378-4E78-C252-AD9C52C79F9C}"/>
                </a:ext>
              </a:extLst>
            </p:cNvPr>
            <p:cNvSpPr/>
            <p:nvPr/>
          </p:nvSpPr>
          <p:spPr>
            <a:xfrm>
              <a:off x="2088700" y="1287125"/>
              <a:ext cx="933600" cy="264000"/>
            </a:xfrm>
            <a:prstGeom prst="roundRect">
              <a:avLst>
                <a:gd name="adj" fmla="val 16667"/>
              </a:avLst>
            </a:prstGeom>
            <a:noFill/>
            <a:ln w="21200" cap="flat" cmpd="sng">
              <a:solidFill>
                <a:srgbClr val="79FA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3425" tIns="203425" rIns="203425" bIns="203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15"/>
            </a:p>
          </p:txBody>
        </p:sp>
      </p:grpSp>
      <p:pic>
        <p:nvPicPr>
          <p:cNvPr id="18" name="Google Shape;57;p13">
            <a:extLst>
              <a:ext uri="{FF2B5EF4-FFF2-40B4-BE49-F238E27FC236}">
                <a16:creationId xmlns:a16="http://schemas.microsoft.com/office/drawing/2014/main" id="{7F8DC29E-13C0-C4CB-E058-714A189CC42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138" y="1677275"/>
            <a:ext cx="53657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8;p13">
            <a:extLst>
              <a:ext uri="{FF2B5EF4-FFF2-40B4-BE49-F238E27FC236}">
                <a16:creationId xmlns:a16="http://schemas.microsoft.com/office/drawing/2014/main" id="{FD8B9BC6-251B-0341-7820-8F566BA1D6B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775" y="2147625"/>
            <a:ext cx="5429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9;p13">
            <a:extLst>
              <a:ext uri="{FF2B5EF4-FFF2-40B4-BE49-F238E27FC236}">
                <a16:creationId xmlns:a16="http://schemas.microsoft.com/office/drawing/2014/main" id="{EE3305BC-58EE-C53A-6FD2-5D573172DAF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8425" y="3527000"/>
            <a:ext cx="5429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4;p13">
            <a:extLst>
              <a:ext uri="{FF2B5EF4-FFF2-40B4-BE49-F238E27FC236}">
                <a16:creationId xmlns:a16="http://schemas.microsoft.com/office/drawing/2014/main" id="{2EEC3A65-D32F-4F18-59AE-62BB9BDB666E}"/>
              </a:ext>
            </a:extLst>
          </p:cNvPr>
          <p:cNvSpPr/>
          <p:nvPr/>
        </p:nvSpPr>
        <p:spPr>
          <a:xfrm>
            <a:off x="8095425" y="454320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5;p13">
            <a:extLst>
              <a:ext uri="{FF2B5EF4-FFF2-40B4-BE49-F238E27FC236}">
                <a16:creationId xmlns:a16="http://schemas.microsoft.com/office/drawing/2014/main" id="{08AF431A-6B97-4EF0-BE56-E7DA2ABF02F9}"/>
              </a:ext>
            </a:extLst>
          </p:cNvPr>
          <p:cNvSpPr/>
          <p:nvPr/>
        </p:nvSpPr>
        <p:spPr>
          <a:xfrm>
            <a:off x="8197650" y="410937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6;p13">
            <a:extLst>
              <a:ext uri="{FF2B5EF4-FFF2-40B4-BE49-F238E27FC236}">
                <a16:creationId xmlns:a16="http://schemas.microsoft.com/office/drawing/2014/main" id="{2E78919F-29A5-7FBB-1651-7AA290AF4561}"/>
              </a:ext>
            </a:extLst>
          </p:cNvPr>
          <p:cNvSpPr/>
          <p:nvPr/>
        </p:nvSpPr>
        <p:spPr>
          <a:xfrm>
            <a:off x="8490000" y="438287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;p13">
            <a:extLst>
              <a:ext uri="{FF2B5EF4-FFF2-40B4-BE49-F238E27FC236}">
                <a16:creationId xmlns:a16="http://schemas.microsoft.com/office/drawing/2014/main" id="{B139D265-00B7-2E8D-B38D-AF863093BD1F}"/>
              </a:ext>
            </a:extLst>
          </p:cNvPr>
          <p:cNvSpPr/>
          <p:nvPr/>
        </p:nvSpPr>
        <p:spPr>
          <a:xfrm>
            <a:off x="2381925" y="433825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B21195FF-FB83-4917-91D9-BAEB149A0341}"/>
              </a:ext>
            </a:extLst>
          </p:cNvPr>
          <p:cNvSpPr/>
          <p:nvPr/>
        </p:nvSpPr>
        <p:spPr>
          <a:xfrm>
            <a:off x="2484150" y="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0;p13">
            <a:extLst>
              <a:ext uri="{FF2B5EF4-FFF2-40B4-BE49-F238E27FC236}">
                <a16:creationId xmlns:a16="http://schemas.microsoft.com/office/drawing/2014/main" id="{B3A0EBCB-F340-6684-53C5-16B5A2FEA17F}"/>
              </a:ext>
            </a:extLst>
          </p:cNvPr>
          <p:cNvSpPr/>
          <p:nvPr/>
        </p:nvSpPr>
        <p:spPr>
          <a:xfrm>
            <a:off x="2776500" y="273500"/>
            <a:ext cx="654000" cy="600300"/>
          </a:xfrm>
          <a:prstGeom prst="rect">
            <a:avLst/>
          </a:prstGeom>
          <a:noFill/>
          <a:ln w="9525" cap="flat" cmpd="sng">
            <a:solidFill>
              <a:srgbClr val="EE3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5;p13">
            <a:extLst>
              <a:ext uri="{FF2B5EF4-FFF2-40B4-BE49-F238E27FC236}">
                <a16:creationId xmlns:a16="http://schemas.microsoft.com/office/drawing/2014/main" id="{448075F4-1F30-544E-EF46-51BAF1DDF5BB}"/>
              </a:ext>
            </a:extLst>
          </p:cNvPr>
          <p:cNvSpPr txBox="1"/>
          <p:nvPr/>
        </p:nvSpPr>
        <p:spPr>
          <a:xfrm>
            <a:off x="407250" y="3626575"/>
            <a:ext cx="558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</a:t>
            </a:r>
            <a:r>
              <a:rPr lang="ru" sz="1500" i="1">
                <a:solidFill>
                  <a:srgbClr val="79FA4C"/>
                </a:solidFill>
                <a:latin typeface="Montserrat"/>
                <a:ea typeface="Montserrat"/>
                <a:cs typeface="Montserrat"/>
                <a:sym typeface="Montserrat"/>
              </a:rPr>
              <a:t>Отэ котак</a:t>
            </a: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Шевченко Артем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Бахишев Никита</a:t>
            </a:r>
            <a:endParaRPr sz="15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0935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03D29A99-2C34-54EB-0393-8DA284691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56" y="692747"/>
            <a:ext cx="7177887" cy="4287333"/>
          </a:xfrm>
          <a:prstGeom prst="rect">
            <a:avLst/>
          </a:prstGeom>
        </p:spPr>
      </p:pic>
      <p:pic>
        <p:nvPicPr>
          <p:cNvPr id="3" name="Google Shape;85;p14">
            <a:extLst>
              <a:ext uri="{FF2B5EF4-FFF2-40B4-BE49-F238E27FC236}">
                <a16:creationId xmlns:a16="http://schemas.microsoft.com/office/drawing/2014/main" id="{D44D4318-2CB3-6E4C-12C3-293DE8EBD64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067" y="5022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9CDC76E-4D11-3312-7242-4602488120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359" t="662" r="814" b="644"/>
          <a:stretch>
            <a:fillRect/>
          </a:stretch>
        </p:blipFill>
        <p:spPr>
          <a:xfrm>
            <a:off x="1756992" y="1147593"/>
            <a:ext cx="5630014" cy="3377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8018FCE6-AA2C-82E3-F5BB-F123A20E9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759" y="1407276"/>
            <a:ext cx="5087248" cy="3038600"/>
          </a:xfrm>
          <a:prstGeom prst="rect">
            <a:avLst/>
          </a:prstGeom>
        </p:spPr>
      </p:pic>
      <p:pic>
        <p:nvPicPr>
          <p:cNvPr id="7" name="1">
            <a:extLst>
              <a:ext uri="{FF2B5EF4-FFF2-40B4-BE49-F238E27FC236}">
                <a16:creationId xmlns:a16="http://schemas.microsoft.com/office/drawing/2014/main" id="{E04B793F-C9C9-0E22-9519-2620413C8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359" t="662" r="814" b="644"/>
          <a:stretch>
            <a:fillRect/>
          </a:stretch>
        </p:blipFill>
        <p:spPr>
          <a:xfrm>
            <a:off x="4472403" y="1781930"/>
            <a:ext cx="3977914" cy="2386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059AEA-FE33-FA50-75BC-8C2CF02E3643}"/>
              </a:ext>
            </a:extLst>
          </p:cNvPr>
          <p:cNvSpPr txBox="1"/>
          <p:nvPr/>
        </p:nvSpPr>
        <p:spPr>
          <a:xfrm>
            <a:off x="376567" y="2120020"/>
            <a:ext cx="3304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NL -&gt; API</a:t>
            </a:r>
          </a:p>
          <a:p>
            <a:pPr marL="342900" indent="-342900" algn="just">
              <a:buAutoNum type="arabicPeriod"/>
            </a:pPr>
            <a:r>
              <a:rPr lang="en-RU" sz="2400" b="1" dirty="0">
                <a:solidFill>
                  <a:schemeClr val="bg1"/>
                </a:solidFill>
              </a:rPr>
              <a:t>Safety-by-Design</a:t>
            </a:r>
          </a:p>
          <a:p>
            <a:pPr marL="342900" indent="-342900" algn="just">
              <a:buAutoNum type="arabicPeriod"/>
            </a:pPr>
            <a:r>
              <a:rPr lang="en-RU" sz="2400" b="1" dirty="0">
                <a:solidFill>
                  <a:schemeClr val="bg1"/>
                </a:solidFill>
              </a:rPr>
              <a:t>SSOT-</a:t>
            </a:r>
            <a:r>
              <a:rPr lang="ru-RU" sz="2400" b="1" dirty="0">
                <a:solidFill>
                  <a:schemeClr val="bg1"/>
                </a:solidFill>
              </a:rPr>
              <a:t>экстрактор</a:t>
            </a:r>
            <a:endParaRPr lang="en-RU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5EE40315-9007-DCCE-45FA-43904756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51BF1A8F-DEA5-B115-3CD2-4AD7B83DE7F7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>
            <a:extLst>
              <a:ext uri="{FF2B5EF4-FFF2-40B4-BE49-F238E27FC236}">
                <a16:creationId xmlns:a16="http://schemas.microsoft.com/office/drawing/2014/main" id="{406D9158-0BBE-500E-94A8-DB5CF852DE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5E2F4CBF-022D-914B-B416-7D7839F6A0F4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AEFEE0D2-D920-7EE4-9764-3F76C6FE22BC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>
            <a:extLst>
              <a:ext uri="{FF2B5EF4-FFF2-40B4-BE49-F238E27FC236}">
                <a16:creationId xmlns:a16="http://schemas.microsoft.com/office/drawing/2014/main" id="{ED6D8B36-78E7-80BC-9079-616CA4D87EA9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>
            <a:extLst>
              <a:ext uri="{FF2B5EF4-FFF2-40B4-BE49-F238E27FC236}">
                <a16:creationId xmlns:a16="http://schemas.microsoft.com/office/drawing/2014/main" id="{3E9993DA-065F-0705-0EEB-387FDBCC5462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>
            <a:extLst>
              <a:ext uri="{FF2B5EF4-FFF2-40B4-BE49-F238E27FC236}">
                <a16:creationId xmlns:a16="http://schemas.microsoft.com/office/drawing/2014/main" id="{5FD8DEA5-3ABC-D08F-BD92-29288F87228E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F807D7C4-3A11-51D6-1C48-94669F57C5AB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>
            <a:extLst>
              <a:ext uri="{FF2B5EF4-FFF2-40B4-BE49-F238E27FC236}">
                <a16:creationId xmlns:a16="http://schemas.microsoft.com/office/drawing/2014/main" id="{FF18E3EB-E87C-C601-01EF-A3222F284AEC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49BB323B-DD47-58CB-14A2-194EED506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56" y="692747"/>
            <a:ext cx="7177887" cy="4287333"/>
          </a:xfrm>
          <a:prstGeom prst="rect">
            <a:avLst/>
          </a:prstGeom>
        </p:spPr>
      </p:pic>
      <p:pic>
        <p:nvPicPr>
          <p:cNvPr id="4" name="Google Shape;86;p14">
            <a:extLst>
              <a:ext uri="{FF2B5EF4-FFF2-40B4-BE49-F238E27FC236}">
                <a16:creationId xmlns:a16="http://schemas.microsoft.com/office/drawing/2014/main" id="{AC54E054-4976-C14C-E11C-21C63B926B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324507" y="5022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FE14AF85-DC5C-5F6A-3EF2-A1F2D3C10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93199" y="1121287"/>
            <a:ext cx="5600533" cy="34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BE3E88C2-C4EE-6AB7-7C9C-5A9882E2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74B41CB3-75CC-EDDF-2468-505EB7FBDD4A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>
            <a:extLst>
              <a:ext uri="{FF2B5EF4-FFF2-40B4-BE49-F238E27FC236}">
                <a16:creationId xmlns:a16="http://schemas.microsoft.com/office/drawing/2014/main" id="{FB8F70B4-BE58-6E59-36E2-55C92C6F3E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>
            <a:extLst>
              <a:ext uri="{FF2B5EF4-FFF2-40B4-BE49-F238E27FC236}">
                <a16:creationId xmlns:a16="http://schemas.microsoft.com/office/drawing/2014/main" id="{7FB7AE4A-0D7C-BC8B-9C07-57F81751F767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>
            <a:extLst>
              <a:ext uri="{FF2B5EF4-FFF2-40B4-BE49-F238E27FC236}">
                <a16:creationId xmlns:a16="http://schemas.microsoft.com/office/drawing/2014/main" id="{410397F1-18CA-7913-CA30-DACFE4E19A71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>
            <a:extLst>
              <a:ext uri="{FF2B5EF4-FFF2-40B4-BE49-F238E27FC236}">
                <a16:creationId xmlns:a16="http://schemas.microsoft.com/office/drawing/2014/main" id="{131860BF-7C68-0BB7-DB4C-15146605F459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A1214E3D-9469-6AAE-BEDE-B0184E3DC628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02D1B11B-6AA8-4E68-F88D-7F75F1DCCEB6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CB444E68-F436-9BEC-3DBD-588847008EC5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C02484C8-2AD7-9F2B-F941-E65767A9933C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C3911F4F-8603-3663-A4E1-EA30A6E6C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4" y="1501869"/>
            <a:ext cx="5087248" cy="303860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186C8A6A-F7EF-3B5A-1D4A-C7D1775DD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331" y="1858115"/>
            <a:ext cx="3967606" cy="2430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774BC-C141-CB89-77E4-B78AD454705D}"/>
              </a:ext>
            </a:extLst>
          </p:cNvPr>
          <p:cNvSpPr txBox="1"/>
          <p:nvPr/>
        </p:nvSpPr>
        <p:spPr>
          <a:xfrm>
            <a:off x="5397107" y="2214613"/>
            <a:ext cx="3304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400" b="1" dirty="0" err="1">
                <a:solidFill>
                  <a:schemeClr val="bg1"/>
                </a:solidFill>
              </a:rPr>
              <a:t>Алерты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Инсайты</a:t>
            </a:r>
          </a:p>
          <a:p>
            <a:pPr marL="342900" indent="-342900" algn="just"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UI -&gt; PNG/HTML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8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574C4374-E2EB-97F3-ADA7-0B056A6D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A0323F15-BD58-E737-6D35-BCFD42452335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>
            <a:extLst>
              <a:ext uri="{FF2B5EF4-FFF2-40B4-BE49-F238E27FC236}">
                <a16:creationId xmlns:a16="http://schemas.microsoft.com/office/drawing/2014/main" id="{3F941231-DA3A-0C1D-8C9A-D1D6D40DBC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9D7B594B-9999-7A51-F422-ADA11CA2A1A4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74B6FADE-2248-B28D-FF41-0243340D5782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>
            <a:extLst>
              <a:ext uri="{FF2B5EF4-FFF2-40B4-BE49-F238E27FC236}">
                <a16:creationId xmlns:a16="http://schemas.microsoft.com/office/drawing/2014/main" id="{36FE9E18-6C0B-C817-3689-EEFCC1D3D691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>
            <a:extLst>
              <a:ext uri="{FF2B5EF4-FFF2-40B4-BE49-F238E27FC236}">
                <a16:creationId xmlns:a16="http://schemas.microsoft.com/office/drawing/2014/main" id="{327FF5BB-3B52-19AB-5BD5-1CAAFEA0C681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>
            <a:extLst>
              <a:ext uri="{FF2B5EF4-FFF2-40B4-BE49-F238E27FC236}">
                <a16:creationId xmlns:a16="http://schemas.microsoft.com/office/drawing/2014/main" id="{5473C6D4-EA5F-D1FA-128D-D900CF503CAA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A1100D17-7360-BB03-FC58-FB2C52EB2F98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>
            <a:extLst>
              <a:ext uri="{FF2B5EF4-FFF2-40B4-BE49-F238E27FC236}">
                <a16:creationId xmlns:a16="http://schemas.microsoft.com/office/drawing/2014/main" id="{7CB50890-8CB8-97EB-ABC7-F2A06B1E466D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C2B91F6A-E631-00B8-418B-482BADE9C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56" y="692747"/>
            <a:ext cx="7177887" cy="4287333"/>
          </a:xfrm>
          <a:prstGeom prst="rect">
            <a:avLst/>
          </a:prstGeom>
        </p:spPr>
      </p:pic>
      <p:pic>
        <p:nvPicPr>
          <p:cNvPr id="5" name="Google Shape;86;p14">
            <a:extLst>
              <a:ext uri="{FF2B5EF4-FFF2-40B4-BE49-F238E27FC236}">
                <a16:creationId xmlns:a16="http://schemas.microsoft.com/office/drawing/2014/main" id="{56FBC291-CA3B-5AAE-8654-DB6A4B88ACF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324507" y="5022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3FA28516-895E-D56E-C7FD-0893F350C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22" t="838" r="1051" b="677"/>
          <a:stretch>
            <a:fillRect/>
          </a:stretch>
        </p:blipFill>
        <p:spPr>
          <a:xfrm>
            <a:off x="1728000" y="1116000"/>
            <a:ext cx="5660772" cy="33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61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D0DA5656-588E-FE93-0843-D58D4CCD6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2085680A-67BA-B492-1B8C-A01BE78EFE14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>
            <a:extLst>
              <a:ext uri="{FF2B5EF4-FFF2-40B4-BE49-F238E27FC236}">
                <a16:creationId xmlns:a16="http://schemas.microsoft.com/office/drawing/2014/main" id="{9ED8C2F0-5E4F-50AE-A50D-759D8517C5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>
            <a:extLst>
              <a:ext uri="{FF2B5EF4-FFF2-40B4-BE49-F238E27FC236}">
                <a16:creationId xmlns:a16="http://schemas.microsoft.com/office/drawing/2014/main" id="{88054AFF-0140-D0D3-F41C-E89EC8793907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>
            <a:extLst>
              <a:ext uri="{FF2B5EF4-FFF2-40B4-BE49-F238E27FC236}">
                <a16:creationId xmlns:a16="http://schemas.microsoft.com/office/drawing/2014/main" id="{0959681D-431D-2AB6-92D3-4AA4DC81DFC1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>
            <a:extLst>
              <a:ext uri="{FF2B5EF4-FFF2-40B4-BE49-F238E27FC236}">
                <a16:creationId xmlns:a16="http://schemas.microsoft.com/office/drawing/2014/main" id="{1408E2FE-A865-4D45-D650-87C6BD043BE9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FCE1EE6D-9E92-4E7F-34E1-60F4258A3BEC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1A8D8E44-D947-67F4-7652-47CABAE96DB3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36E79690-10A9-5CD9-BC92-AB884167A57C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684B491F-F92E-E872-BD94-CDAF643E3900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035007F9-B6BF-8C3E-B962-D8FE4074F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759" y="1407276"/>
            <a:ext cx="5087248" cy="3038600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D9C19336-0365-4950-3FBF-834BE92B2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22" t="838" r="1051" b="677"/>
          <a:stretch>
            <a:fillRect/>
          </a:stretch>
        </p:blipFill>
        <p:spPr>
          <a:xfrm>
            <a:off x="4456571" y="1741731"/>
            <a:ext cx="4004257" cy="2361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159B9-8685-E043-D06E-37B043568FD9}"/>
              </a:ext>
            </a:extLst>
          </p:cNvPr>
          <p:cNvSpPr txBox="1"/>
          <p:nvPr/>
        </p:nvSpPr>
        <p:spPr>
          <a:xfrm>
            <a:off x="376567" y="2120020"/>
            <a:ext cx="353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Сделки и прибыль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Метрики</a:t>
            </a:r>
            <a:endParaRPr lang="en-RU" sz="2400" b="1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Масштабируемость</a:t>
            </a:r>
            <a:endParaRPr lang="en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85D5C146-548E-DE39-5030-FBEE2679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>
            <a:extLst>
              <a:ext uri="{FF2B5EF4-FFF2-40B4-BE49-F238E27FC236}">
                <a16:creationId xmlns:a16="http://schemas.microsoft.com/office/drawing/2014/main" id="{CCCBCF5A-D42B-0744-C675-BB2EAAEC6AEA}"/>
              </a:ext>
            </a:extLst>
          </p:cNvPr>
          <p:cNvSpPr/>
          <p:nvPr/>
        </p:nvSpPr>
        <p:spPr>
          <a:xfrm>
            <a:off x="75389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>
            <a:extLst>
              <a:ext uri="{FF2B5EF4-FFF2-40B4-BE49-F238E27FC236}">
                <a16:creationId xmlns:a16="http://schemas.microsoft.com/office/drawing/2014/main" id="{A680F4E8-71A7-16B9-33C4-797989B666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4" y="90100"/>
            <a:ext cx="563527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4376B0E4-8D56-3A28-9FF3-2A52AF08FEA0}"/>
              </a:ext>
            </a:extLst>
          </p:cNvPr>
          <p:cNvSpPr/>
          <p:nvPr/>
        </p:nvSpPr>
        <p:spPr>
          <a:xfrm>
            <a:off x="1793199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A41413A8-D8B2-44A9-2593-8BF1E1A19B1C}"/>
              </a:ext>
            </a:extLst>
          </p:cNvPr>
          <p:cNvSpPr/>
          <p:nvPr/>
        </p:nvSpPr>
        <p:spPr>
          <a:xfrm>
            <a:off x="2832511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>
            <a:extLst>
              <a:ext uri="{FF2B5EF4-FFF2-40B4-BE49-F238E27FC236}">
                <a16:creationId xmlns:a16="http://schemas.microsoft.com/office/drawing/2014/main" id="{6E15FC33-24EF-D948-37C6-2307C57BE23D}"/>
              </a:ext>
            </a:extLst>
          </p:cNvPr>
          <p:cNvSpPr/>
          <p:nvPr/>
        </p:nvSpPr>
        <p:spPr>
          <a:xfrm>
            <a:off x="38718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>
            <a:extLst>
              <a:ext uri="{FF2B5EF4-FFF2-40B4-BE49-F238E27FC236}">
                <a16:creationId xmlns:a16="http://schemas.microsoft.com/office/drawing/2014/main" id="{E92EFFB3-7C8D-2E83-4D11-F88B8CF01B53}"/>
              </a:ext>
            </a:extLst>
          </p:cNvPr>
          <p:cNvSpPr/>
          <p:nvPr/>
        </p:nvSpPr>
        <p:spPr>
          <a:xfrm>
            <a:off x="49111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CFC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>
            <a:extLst>
              <a:ext uri="{FF2B5EF4-FFF2-40B4-BE49-F238E27FC236}">
                <a16:creationId xmlns:a16="http://schemas.microsoft.com/office/drawing/2014/main" id="{E851C136-831B-829B-AC79-EC076D7DA449}"/>
              </a:ext>
            </a:extLst>
          </p:cNvPr>
          <p:cNvSpPr/>
          <p:nvPr/>
        </p:nvSpPr>
        <p:spPr>
          <a:xfrm>
            <a:off x="59504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A7D951EA-9248-37A0-1B15-10AB1A283C2E}"/>
              </a:ext>
            </a:extLst>
          </p:cNvPr>
          <p:cNvSpPr/>
          <p:nvPr/>
        </p:nvSpPr>
        <p:spPr>
          <a:xfrm>
            <a:off x="69897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>
            <a:extLst>
              <a:ext uri="{FF2B5EF4-FFF2-40B4-BE49-F238E27FC236}">
                <a16:creationId xmlns:a16="http://schemas.microsoft.com/office/drawing/2014/main" id="{C393DA05-904B-9536-4B2C-D4D1090687C3}"/>
              </a:ext>
            </a:extLst>
          </p:cNvPr>
          <p:cNvSpPr/>
          <p:nvPr/>
        </p:nvSpPr>
        <p:spPr>
          <a:xfrm>
            <a:off x="8029007" y="90100"/>
            <a:ext cx="972000" cy="20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screen with a white border&#10;&#10;AI-generated content may be incorrect.">
            <a:extLst>
              <a:ext uri="{FF2B5EF4-FFF2-40B4-BE49-F238E27FC236}">
                <a16:creationId xmlns:a16="http://schemas.microsoft.com/office/drawing/2014/main" id="{C0D25523-94B4-90DA-C50B-D3B537E52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56" y="692747"/>
            <a:ext cx="7177887" cy="4287333"/>
          </a:xfrm>
          <a:prstGeom prst="rect">
            <a:avLst/>
          </a:prstGeom>
        </p:spPr>
      </p:pic>
      <p:pic>
        <p:nvPicPr>
          <p:cNvPr id="3" name="Google Shape;85;p14">
            <a:extLst>
              <a:ext uri="{FF2B5EF4-FFF2-40B4-BE49-F238E27FC236}">
                <a16:creationId xmlns:a16="http://schemas.microsoft.com/office/drawing/2014/main" id="{A8621715-A5A3-8FC3-518A-9EF81B8011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067" y="5022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BCA6CAFC-406E-F92F-61A6-0DB461AE4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5686" y="1105866"/>
            <a:ext cx="5632625" cy="33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4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52</Words>
  <Application>Microsoft Macintosh PowerPoint</Application>
  <PresentationFormat>On-screen Show (16:9)</PresentationFormat>
  <Paragraphs>21</Paragraphs>
  <Slides>18</Slides>
  <Notes>18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Montserrat</vt:lpstr>
      <vt:lpstr>Simple Light</vt:lpstr>
      <vt:lpstr>FINAM X HSE AI TRADE 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Elizaveta Bolotnikova</cp:lastModifiedBy>
  <cp:revision>2</cp:revision>
  <dcterms:modified xsi:type="dcterms:W3CDTF">2025-10-05T05:22:04Z</dcterms:modified>
</cp:coreProperties>
</file>